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21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8CC52-EC9C-44E9-9A09-1D28644DE550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0FCE3-6DE2-49F8-809B-F5BA3EC5D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40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8"/>
          <p:cNvSpPr>
            <a:spLocks/>
          </p:cNvSpPr>
          <p:nvPr/>
        </p:nvSpPr>
        <p:spPr bwMode="auto">
          <a:xfrm>
            <a:off x="1" y="-143048"/>
            <a:ext cx="7559674" cy="10503946"/>
          </a:xfrm>
          <a:custGeom>
            <a:avLst/>
            <a:gdLst>
              <a:gd name="T0" fmla="*/ 0 w 3368"/>
              <a:gd name="T1" fmla="*/ 0 h 4762"/>
              <a:gd name="T2" fmla="*/ 3368 w 3368"/>
              <a:gd name="T3" fmla="*/ 0 h 4762"/>
              <a:gd name="T4" fmla="*/ 3368 w 3368"/>
              <a:gd name="T5" fmla="*/ 4762 h 4762"/>
              <a:gd name="T6" fmla="*/ 0 w 3368"/>
              <a:gd name="T7" fmla="*/ 4762 h 4762"/>
              <a:gd name="T8" fmla="*/ 0 w 3368"/>
              <a:gd name="T9" fmla="*/ 0 h 4762"/>
              <a:gd name="T10" fmla="*/ 0 w 3368"/>
              <a:gd name="T11" fmla="*/ 0 h 4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68" h="4762">
                <a:moveTo>
                  <a:pt x="0" y="0"/>
                </a:moveTo>
                <a:lnTo>
                  <a:pt x="3368" y="0"/>
                </a:lnTo>
                <a:lnTo>
                  <a:pt x="3368" y="4762"/>
                </a:lnTo>
                <a:lnTo>
                  <a:pt x="0" y="47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72" name="グループ化 71"/>
          <p:cNvGrpSpPr/>
          <p:nvPr/>
        </p:nvGrpSpPr>
        <p:grpSpPr>
          <a:xfrm>
            <a:off x="-12150" y="19050"/>
            <a:ext cx="7559673" cy="10691813"/>
            <a:chOff x="-1166813" y="0"/>
            <a:chExt cx="7559676" cy="7559675"/>
          </a:xfrm>
          <a:solidFill>
            <a:srgbClr val="C00000">
              <a:alpha val="29000"/>
            </a:srgbClr>
          </a:solidFill>
        </p:grpSpPr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-1166813" y="0"/>
              <a:ext cx="3781426" cy="3781425"/>
            </a:xfrm>
            <a:custGeom>
              <a:avLst/>
              <a:gdLst>
                <a:gd name="T0" fmla="*/ 0 w 2382"/>
                <a:gd name="T1" fmla="*/ 0 h 2382"/>
                <a:gd name="T2" fmla="*/ 0 w 2382"/>
                <a:gd name="T3" fmla="*/ 457 h 2382"/>
                <a:gd name="T4" fmla="*/ 2382 w 2382"/>
                <a:gd name="T5" fmla="*/ 2382 h 2382"/>
                <a:gd name="T6" fmla="*/ 106 w 2382"/>
                <a:gd name="T7" fmla="*/ 0 h 2382"/>
                <a:gd name="T8" fmla="*/ 0 w 2382"/>
                <a:gd name="T9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2" h="2382">
                  <a:moveTo>
                    <a:pt x="0" y="0"/>
                  </a:moveTo>
                  <a:lnTo>
                    <a:pt x="0" y="457"/>
                  </a:lnTo>
                  <a:lnTo>
                    <a:pt x="2382" y="2382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595437" y="0"/>
              <a:ext cx="1019175" cy="3781425"/>
            </a:xfrm>
            <a:custGeom>
              <a:avLst/>
              <a:gdLst>
                <a:gd name="T0" fmla="*/ 0 w 642"/>
                <a:gd name="T1" fmla="*/ 0 h 2382"/>
                <a:gd name="T2" fmla="*/ 642 w 642"/>
                <a:gd name="T3" fmla="*/ 2382 h 2382"/>
                <a:gd name="T4" fmla="*/ 319 w 642"/>
                <a:gd name="T5" fmla="*/ 0 h 2382"/>
                <a:gd name="T6" fmla="*/ 0 w 642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2" h="2382">
                  <a:moveTo>
                    <a:pt x="0" y="0"/>
                  </a:moveTo>
                  <a:lnTo>
                    <a:pt x="642" y="2382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-455613" y="0"/>
              <a:ext cx="3070225" cy="3781425"/>
            </a:xfrm>
            <a:custGeom>
              <a:avLst/>
              <a:gdLst>
                <a:gd name="T0" fmla="*/ 0 w 1934"/>
                <a:gd name="T1" fmla="*/ 0 h 2382"/>
                <a:gd name="T2" fmla="*/ 1934 w 1934"/>
                <a:gd name="T3" fmla="*/ 2382 h 2382"/>
                <a:gd name="T4" fmla="*/ 463 w 1934"/>
                <a:gd name="T5" fmla="*/ 0 h 2382"/>
                <a:gd name="T6" fmla="*/ 0 w 1934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2382">
                  <a:moveTo>
                    <a:pt x="0" y="0"/>
                  </a:moveTo>
                  <a:lnTo>
                    <a:pt x="1934" y="2382"/>
                  </a:lnTo>
                  <a:lnTo>
                    <a:pt x="46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2614613" y="0"/>
              <a:ext cx="3205163" cy="3781425"/>
            </a:xfrm>
            <a:custGeom>
              <a:avLst/>
              <a:gdLst>
                <a:gd name="T0" fmla="*/ 1541 w 2019"/>
                <a:gd name="T1" fmla="*/ 0 h 2382"/>
                <a:gd name="T2" fmla="*/ 0 w 2019"/>
                <a:gd name="T3" fmla="*/ 2382 h 2382"/>
                <a:gd name="T4" fmla="*/ 2019 w 2019"/>
                <a:gd name="T5" fmla="*/ 0 h 2382"/>
                <a:gd name="T6" fmla="*/ 1541 w 2019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9" h="2382">
                  <a:moveTo>
                    <a:pt x="1541" y="0"/>
                  </a:moveTo>
                  <a:lnTo>
                    <a:pt x="0" y="2382"/>
                  </a:lnTo>
                  <a:lnTo>
                    <a:pt x="2019" y="0"/>
                  </a:lnTo>
                  <a:lnTo>
                    <a:pt x="154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2614613" y="0"/>
              <a:ext cx="2035175" cy="3781425"/>
            </a:xfrm>
            <a:custGeom>
              <a:avLst/>
              <a:gdLst>
                <a:gd name="T0" fmla="*/ 911 w 1282"/>
                <a:gd name="T1" fmla="*/ 0 h 2382"/>
                <a:gd name="T2" fmla="*/ 0 w 1282"/>
                <a:gd name="T3" fmla="*/ 2382 h 2382"/>
                <a:gd name="T4" fmla="*/ 1282 w 1282"/>
                <a:gd name="T5" fmla="*/ 0 h 2382"/>
                <a:gd name="T6" fmla="*/ 911 w 1282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2" h="2382">
                  <a:moveTo>
                    <a:pt x="911" y="0"/>
                  </a:moveTo>
                  <a:lnTo>
                    <a:pt x="0" y="2382"/>
                  </a:lnTo>
                  <a:lnTo>
                    <a:pt x="1282" y="0"/>
                  </a:lnTo>
                  <a:lnTo>
                    <a:pt x="9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2614613" y="0"/>
              <a:ext cx="1104900" cy="3781425"/>
            </a:xfrm>
            <a:custGeom>
              <a:avLst/>
              <a:gdLst>
                <a:gd name="T0" fmla="*/ 373 w 696"/>
                <a:gd name="T1" fmla="*/ 0 h 2382"/>
                <a:gd name="T2" fmla="*/ 0 w 696"/>
                <a:gd name="T3" fmla="*/ 2382 h 2382"/>
                <a:gd name="T4" fmla="*/ 696 w 696"/>
                <a:gd name="T5" fmla="*/ 0 h 2382"/>
                <a:gd name="T6" fmla="*/ 373 w 696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6" h="2382">
                  <a:moveTo>
                    <a:pt x="373" y="0"/>
                  </a:moveTo>
                  <a:lnTo>
                    <a:pt x="0" y="2382"/>
                  </a:lnTo>
                  <a:lnTo>
                    <a:pt x="696" y="0"/>
                  </a:lnTo>
                  <a:lnTo>
                    <a:pt x="3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2409825" y="0"/>
              <a:ext cx="487363" cy="3781425"/>
            </a:xfrm>
            <a:custGeom>
              <a:avLst/>
              <a:gdLst>
                <a:gd name="T0" fmla="*/ 0 w 307"/>
                <a:gd name="T1" fmla="*/ 0 h 2382"/>
                <a:gd name="T2" fmla="*/ 129 w 307"/>
                <a:gd name="T3" fmla="*/ 2382 h 2382"/>
                <a:gd name="T4" fmla="*/ 307 w 307"/>
                <a:gd name="T5" fmla="*/ 0 h 2382"/>
                <a:gd name="T6" fmla="*/ 0 w 307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" h="2382">
                  <a:moveTo>
                    <a:pt x="0" y="0"/>
                  </a:moveTo>
                  <a:lnTo>
                    <a:pt x="129" y="2382"/>
                  </a:lnTo>
                  <a:lnTo>
                    <a:pt x="30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681037" y="0"/>
              <a:ext cx="1933575" cy="3781425"/>
            </a:xfrm>
            <a:custGeom>
              <a:avLst/>
              <a:gdLst>
                <a:gd name="T0" fmla="*/ 0 w 1218"/>
                <a:gd name="T1" fmla="*/ 0 h 2382"/>
                <a:gd name="T2" fmla="*/ 1218 w 1218"/>
                <a:gd name="T3" fmla="*/ 2382 h 2382"/>
                <a:gd name="T4" fmla="*/ 365 w 1218"/>
                <a:gd name="T5" fmla="*/ 0 h 2382"/>
                <a:gd name="T6" fmla="*/ 0 w 1218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8" h="2382">
                  <a:moveTo>
                    <a:pt x="0" y="0"/>
                  </a:moveTo>
                  <a:lnTo>
                    <a:pt x="1218" y="2382"/>
                  </a:lnTo>
                  <a:lnTo>
                    <a:pt x="36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-1166813" y="3781425"/>
              <a:ext cx="3781426" cy="2460625"/>
            </a:xfrm>
            <a:custGeom>
              <a:avLst/>
              <a:gdLst>
                <a:gd name="T0" fmla="*/ 0 w 2382"/>
                <a:gd name="T1" fmla="*/ 1550 h 1550"/>
                <a:gd name="T2" fmla="*/ 2382 w 2382"/>
                <a:gd name="T3" fmla="*/ 0 h 1550"/>
                <a:gd name="T4" fmla="*/ 0 w 2382"/>
                <a:gd name="T5" fmla="*/ 1145 h 1550"/>
                <a:gd name="T6" fmla="*/ 0 w 2382"/>
                <a:gd name="T7" fmla="*/ 1550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1550">
                  <a:moveTo>
                    <a:pt x="0" y="1550"/>
                  </a:moveTo>
                  <a:lnTo>
                    <a:pt x="2382" y="0"/>
                  </a:lnTo>
                  <a:lnTo>
                    <a:pt x="0" y="1145"/>
                  </a:lnTo>
                  <a:lnTo>
                    <a:pt x="0" y="1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-1166813" y="3781425"/>
              <a:ext cx="3781426" cy="3778250"/>
            </a:xfrm>
            <a:custGeom>
              <a:avLst/>
              <a:gdLst>
                <a:gd name="T0" fmla="*/ 0 w 2382"/>
                <a:gd name="T1" fmla="*/ 2380 h 2380"/>
                <a:gd name="T2" fmla="*/ 6 w 2382"/>
                <a:gd name="T3" fmla="*/ 2380 h 2380"/>
                <a:gd name="T4" fmla="*/ 2382 w 2382"/>
                <a:gd name="T5" fmla="*/ 0 h 2380"/>
                <a:gd name="T6" fmla="*/ 0 w 2382"/>
                <a:gd name="T7" fmla="*/ 1840 h 2380"/>
                <a:gd name="T8" fmla="*/ 0 w 2382"/>
                <a:gd name="T9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2" h="2380">
                  <a:moveTo>
                    <a:pt x="0" y="2380"/>
                  </a:moveTo>
                  <a:lnTo>
                    <a:pt x="6" y="2380"/>
                  </a:lnTo>
                  <a:lnTo>
                    <a:pt x="2382" y="0"/>
                  </a:lnTo>
                  <a:lnTo>
                    <a:pt x="0" y="1840"/>
                  </a:lnTo>
                  <a:lnTo>
                    <a:pt x="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-1166813" y="3781425"/>
              <a:ext cx="3781426" cy="1454150"/>
            </a:xfrm>
            <a:custGeom>
              <a:avLst/>
              <a:gdLst>
                <a:gd name="T0" fmla="*/ 0 w 2382"/>
                <a:gd name="T1" fmla="*/ 916 h 916"/>
                <a:gd name="T2" fmla="*/ 2382 w 2382"/>
                <a:gd name="T3" fmla="*/ 0 h 916"/>
                <a:gd name="T4" fmla="*/ 0 w 2382"/>
                <a:gd name="T5" fmla="*/ 580 h 916"/>
                <a:gd name="T6" fmla="*/ 0 w 2382"/>
                <a:gd name="T7" fmla="*/ 916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916">
                  <a:moveTo>
                    <a:pt x="0" y="916"/>
                  </a:moveTo>
                  <a:lnTo>
                    <a:pt x="2382" y="0"/>
                  </a:lnTo>
                  <a:lnTo>
                    <a:pt x="0" y="580"/>
                  </a:lnTo>
                  <a:lnTo>
                    <a:pt x="0" y="9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-1166813" y="3781425"/>
              <a:ext cx="3781426" cy="601663"/>
            </a:xfrm>
            <a:custGeom>
              <a:avLst/>
              <a:gdLst>
                <a:gd name="T0" fmla="*/ 0 w 2382"/>
                <a:gd name="T1" fmla="*/ 379 h 379"/>
                <a:gd name="T2" fmla="*/ 2382 w 2382"/>
                <a:gd name="T3" fmla="*/ 0 h 379"/>
                <a:gd name="T4" fmla="*/ 0 w 2382"/>
                <a:gd name="T5" fmla="*/ 69 h 379"/>
                <a:gd name="T6" fmla="*/ 0 w 2382"/>
                <a:gd name="T7" fmla="*/ 379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379">
                  <a:moveTo>
                    <a:pt x="0" y="379"/>
                  </a:moveTo>
                  <a:lnTo>
                    <a:pt x="2382" y="0"/>
                  </a:lnTo>
                  <a:lnTo>
                    <a:pt x="0" y="69"/>
                  </a:lnTo>
                  <a:lnTo>
                    <a:pt x="0" y="3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-1166813" y="2228850"/>
              <a:ext cx="3781426" cy="1552575"/>
            </a:xfrm>
            <a:custGeom>
              <a:avLst/>
              <a:gdLst>
                <a:gd name="T0" fmla="*/ 0 w 2382"/>
                <a:gd name="T1" fmla="*/ 341 h 978"/>
                <a:gd name="T2" fmla="*/ 2382 w 2382"/>
                <a:gd name="T3" fmla="*/ 978 h 978"/>
                <a:gd name="T4" fmla="*/ 0 w 2382"/>
                <a:gd name="T5" fmla="*/ 0 h 978"/>
                <a:gd name="T6" fmla="*/ 0 w 2382"/>
                <a:gd name="T7" fmla="*/ 341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978">
                  <a:moveTo>
                    <a:pt x="0" y="341"/>
                  </a:moveTo>
                  <a:lnTo>
                    <a:pt x="2382" y="978"/>
                  </a:lnTo>
                  <a:lnTo>
                    <a:pt x="0" y="0"/>
                  </a:lnTo>
                  <a:lnTo>
                    <a:pt x="0" y="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-1166813" y="3092450"/>
              <a:ext cx="3781426" cy="688975"/>
            </a:xfrm>
            <a:custGeom>
              <a:avLst/>
              <a:gdLst>
                <a:gd name="T0" fmla="*/ 0 w 2382"/>
                <a:gd name="T1" fmla="*/ 311 h 434"/>
                <a:gd name="T2" fmla="*/ 2382 w 2382"/>
                <a:gd name="T3" fmla="*/ 434 h 434"/>
                <a:gd name="T4" fmla="*/ 0 w 2382"/>
                <a:gd name="T5" fmla="*/ 0 h 434"/>
                <a:gd name="T6" fmla="*/ 0 w 2382"/>
                <a:gd name="T7" fmla="*/ 31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434">
                  <a:moveTo>
                    <a:pt x="0" y="311"/>
                  </a:moveTo>
                  <a:lnTo>
                    <a:pt x="2382" y="434"/>
                  </a:lnTo>
                  <a:lnTo>
                    <a:pt x="0" y="0"/>
                  </a:lnTo>
                  <a:lnTo>
                    <a:pt x="0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-1166813" y="1201738"/>
              <a:ext cx="3781426" cy="2579688"/>
            </a:xfrm>
            <a:custGeom>
              <a:avLst/>
              <a:gdLst>
                <a:gd name="T0" fmla="*/ 0 w 2382"/>
                <a:gd name="T1" fmla="*/ 414 h 1625"/>
                <a:gd name="T2" fmla="*/ 2382 w 2382"/>
                <a:gd name="T3" fmla="*/ 1625 h 1625"/>
                <a:gd name="T4" fmla="*/ 0 w 2382"/>
                <a:gd name="T5" fmla="*/ 0 h 1625"/>
                <a:gd name="T6" fmla="*/ 0 w 2382"/>
                <a:gd name="T7" fmla="*/ 414 h 1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1625">
                  <a:moveTo>
                    <a:pt x="0" y="414"/>
                  </a:moveTo>
                  <a:lnTo>
                    <a:pt x="2382" y="1625"/>
                  </a:lnTo>
                  <a:lnTo>
                    <a:pt x="0" y="0"/>
                  </a:lnTo>
                  <a:lnTo>
                    <a:pt x="0" y="4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2614613" y="3781425"/>
              <a:ext cx="3778250" cy="685800"/>
            </a:xfrm>
            <a:custGeom>
              <a:avLst/>
              <a:gdLst>
                <a:gd name="T0" fmla="*/ 2380 w 2380"/>
                <a:gd name="T1" fmla="*/ 121 h 432"/>
                <a:gd name="T2" fmla="*/ 0 w 2380"/>
                <a:gd name="T3" fmla="*/ 0 h 432"/>
                <a:gd name="T4" fmla="*/ 2380 w 2380"/>
                <a:gd name="T5" fmla="*/ 432 h 432"/>
                <a:gd name="T6" fmla="*/ 2380 w 2380"/>
                <a:gd name="T7" fmla="*/ 121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432">
                  <a:moveTo>
                    <a:pt x="2380" y="121"/>
                  </a:moveTo>
                  <a:lnTo>
                    <a:pt x="0" y="0"/>
                  </a:lnTo>
                  <a:lnTo>
                    <a:pt x="2380" y="432"/>
                  </a:lnTo>
                  <a:lnTo>
                    <a:pt x="2380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2614613" y="3781425"/>
              <a:ext cx="1016000" cy="3778250"/>
            </a:xfrm>
            <a:custGeom>
              <a:avLst/>
              <a:gdLst>
                <a:gd name="T0" fmla="*/ 640 w 640"/>
                <a:gd name="T1" fmla="*/ 2380 h 2380"/>
                <a:gd name="T2" fmla="*/ 0 w 640"/>
                <a:gd name="T3" fmla="*/ 0 h 2380"/>
                <a:gd name="T4" fmla="*/ 321 w 640"/>
                <a:gd name="T5" fmla="*/ 2380 h 2380"/>
                <a:gd name="T6" fmla="*/ 640 w 640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0" h="2380">
                  <a:moveTo>
                    <a:pt x="640" y="2380"/>
                  </a:moveTo>
                  <a:lnTo>
                    <a:pt x="0" y="0"/>
                  </a:lnTo>
                  <a:lnTo>
                    <a:pt x="321" y="2380"/>
                  </a:lnTo>
                  <a:lnTo>
                    <a:pt x="64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2614613" y="3781425"/>
              <a:ext cx="1930400" cy="3778250"/>
            </a:xfrm>
            <a:custGeom>
              <a:avLst/>
              <a:gdLst>
                <a:gd name="T0" fmla="*/ 1216 w 1216"/>
                <a:gd name="T1" fmla="*/ 2380 h 2380"/>
                <a:gd name="T2" fmla="*/ 0 w 1216"/>
                <a:gd name="T3" fmla="*/ 0 h 2380"/>
                <a:gd name="T4" fmla="*/ 851 w 1216"/>
                <a:gd name="T5" fmla="*/ 2380 h 2380"/>
                <a:gd name="T6" fmla="*/ 1216 w 1216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380">
                  <a:moveTo>
                    <a:pt x="1216" y="2380"/>
                  </a:moveTo>
                  <a:lnTo>
                    <a:pt x="0" y="0"/>
                  </a:lnTo>
                  <a:lnTo>
                    <a:pt x="851" y="2380"/>
                  </a:lnTo>
                  <a:lnTo>
                    <a:pt x="1216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2614613" y="3781425"/>
              <a:ext cx="3067050" cy="3778250"/>
            </a:xfrm>
            <a:custGeom>
              <a:avLst/>
              <a:gdLst>
                <a:gd name="T0" fmla="*/ 1932 w 1932"/>
                <a:gd name="T1" fmla="*/ 2380 h 2380"/>
                <a:gd name="T2" fmla="*/ 0 w 1932"/>
                <a:gd name="T3" fmla="*/ 0 h 2380"/>
                <a:gd name="T4" fmla="*/ 1469 w 1932"/>
                <a:gd name="T5" fmla="*/ 2380 h 2380"/>
                <a:gd name="T6" fmla="*/ 1932 w 1932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2" h="2380">
                  <a:moveTo>
                    <a:pt x="1932" y="2380"/>
                  </a:moveTo>
                  <a:lnTo>
                    <a:pt x="0" y="0"/>
                  </a:lnTo>
                  <a:lnTo>
                    <a:pt x="1469" y="2380"/>
                  </a:lnTo>
                  <a:lnTo>
                    <a:pt x="1932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2328862" y="3781425"/>
              <a:ext cx="487363" cy="3778250"/>
            </a:xfrm>
            <a:custGeom>
              <a:avLst/>
              <a:gdLst>
                <a:gd name="T0" fmla="*/ 307 w 307"/>
                <a:gd name="T1" fmla="*/ 2380 h 2380"/>
                <a:gd name="T2" fmla="*/ 180 w 307"/>
                <a:gd name="T3" fmla="*/ 0 h 2380"/>
                <a:gd name="T4" fmla="*/ 0 w 307"/>
                <a:gd name="T5" fmla="*/ 2380 h 2380"/>
                <a:gd name="T6" fmla="*/ 307 w 307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" h="2380">
                  <a:moveTo>
                    <a:pt x="307" y="2380"/>
                  </a:moveTo>
                  <a:lnTo>
                    <a:pt x="180" y="0"/>
                  </a:lnTo>
                  <a:lnTo>
                    <a:pt x="0" y="2380"/>
                  </a:lnTo>
                  <a:lnTo>
                    <a:pt x="307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-593725" y="3781425"/>
              <a:ext cx="3208338" cy="3778250"/>
            </a:xfrm>
            <a:custGeom>
              <a:avLst/>
              <a:gdLst>
                <a:gd name="T0" fmla="*/ 478 w 2021"/>
                <a:gd name="T1" fmla="*/ 2380 h 2380"/>
                <a:gd name="T2" fmla="*/ 2021 w 2021"/>
                <a:gd name="T3" fmla="*/ 0 h 2380"/>
                <a:gd name="T4" fmla="*/ 0 w 2021"/>
                <a:gd name="T5" fmla="*/ 2380 h 2380"/>
                <a:gd name="T6" fmla="*/ 478 w 2021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1" h="2380">
                  <a:moveTo>
                    <a:pt x="478" y="2380"/>
                  </a:moveTo>
                  <a:lnTo>
                    <a:pt x="2021" y="0"/>
                  </a:lnTo>
                  <a:lnTo>
                    <a:pt x="0" y="2380"/>
                  </a:lnTo>
                  <a:lnTo>
                    <a:pt x="478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577850" y="3781425"/>
              <a:ext cx="2036763" cy="3778250"/>
            </a:xfrm>
            <a:custGeom>
              <a:avLst/>
              <a:gdLst>
                <a:gd name="T0" fmla="*/ 370 w 1283"/>
                <a:gd name="T1" fmla="*/ 2380 h 2380"/>
                <a:gd name="T2" fmla="*/ 1283 w 1283"/>
                <a:gd name="T3" fmla="*/ 0 h 2380"/>
                <a:gd name="T4" fmla="*/ 0 w 1283"/>
                <a:gd name="T5" fmla="*/ 2380 h 2380"/>
                <a:gd name="T6" fmla="*/ 370 w 1283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3" h="2380">
                  <a:moveTo>
                    <a:pt x="370" y="2380"/>
                  </a:moveTo>
                  <a:lnTo>
                    <a:pt x="1283" y="0"/>
                  </a:lnTo>
                  <a:lnTo>
                    <a:pt x="0" y="2380"/>
                  </a:lnTo>
                  <a:lnTo>
                    <a:pt x="37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2614613" y="0"/>
              <a:ext cx="3778250" cy="3781425"/>
            </a:xfrm>
            <a:custGeom>
              <a:avLst/>
              <a:gdLst>
                <a:gd name="T0" fmla="*/ 2380 w 2380"/>
                <a:gd name="T1" fmla="*/ 0 h 2382"/>
                <a:gd name="T2" fmla="*/ 2376 w 2380"/>
                <a:gd name="T3" fmla="*/ 0 h 2382"/>
                <a:gd name="T4" fmla="*/ 0 w 2380"/>
                <a:gd name="T5" fmla="*/ 2382 h 2382"/>
                <a:gd name="T6" fmla="*/ 2380 w 2380"/>
                <a:gd name="T7" fmla="*/ 542 h 2382"/>
                <a:gd name="T8" fmla="*/ 2380 w 2380"/>
                <a:gd name="T9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0" h="2382">
                  <a:moveTo>
                    <a:pt x="2380" y="0"/>
                  </a:moveTo>
                  <a:lnTo>
                    <a:pt x="2376" y="0"/>
                  </a:lnTo>
                  <a:lnTo>
                    <a:pt x="0" y="2382"/>
                  </a:lnTo>
                  <a:lnTo>
                    <a:pt x="2380" y="542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506537" y="3781425"/>
              <a:ext cx="1108075" cy="3778250"/>
            </a:xfrm>
            <a:custGeom>
              <a:avLst/>
              <a:gdLst>
                <a:gd name="T0" fmla="*/ 323 w 698"/>
                <a:gd name="T1" fmla="*/ 2380 h 2380"/>
                <a:gd name="T2" fmla="*/ 698 w 698"/>
                <a:gd name="T3" fmla="*/ 0 h 2380"/>
                <a:gd name="T4" fmla="*/ 0 w 698"/>
                <a:gd name="T5" fmla="*/ 2380 h 2380"/>
                <a:gd name="T6" fmla="*/ 323 w 698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8" h="2380">
                  <a:moveTo>
                    <a:pt x="323" y="2380"/>
                  </a:moveTo>
                  <a:lnTo>
                    <a:pt x="698" y="0"/>
                  </a:lnTo>
                  <a:lnTo>
                    <a:pt x="0" y="2380"/>
                  </a:lnTo>
                  <a:lnTo>
                    <a:pt x="323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614613" y="3781425"/>
              <a:ext cx="3778250" cy="3778250"/>
            </a:xfrm>
            <a:custGeom>
              <a:avLst/>
              <a:gdLst>
                <a:gd name="T0" fmla="*/ 2380 w 2380"/>
                <a:gd name="T1" fmla="*/ 2380 h 2380"/>
                <a:gd name="T2" fmla="*/ 2380 w 2380"/>
                <a:gd name="T3" fmla="*/ 1923 h 2380"/>
                <a:gd name="T4" fmla="*/ 0 w 2380"/>
                <a:gd name="T5" fmla="*/ 0 h 2380"/>
                <a:gd name="T6" fmla="*/ 2274 w 2380"/>
                <a:gd name="T7" fmla="*/ 2380 h 2380"/>
                <a:gd name="T8" fmla="*/ 2380 w 2380"/>
                <a:gd name="T9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0" h="2380">
                  <a:moveTo>
                    <a:pt x="2380" y="2380"/>
                  </a:moveTo>
                  <a:lnTo>
                    <a:pt x="2380" y="1923"/>
                  </a:lnTo>
                  <a:lnTo>
                    <a:pt x="0" y="0"/>
                  </a:lnTo>
                  <a:lnTo>
                    <a:pt x="2274" y="2380"/>
                  </a:lnTo>
                  <a:lnTo>
                    <a:pt x="238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614613" y="1317625"/>
              <a:ext cx="3778250" cy="2463800"/>
            </a:xfrm>
            <a:custGeom>
              <a:avLst/>
              <a:gdLst>
                <a:gd name="T0" fmla="*/ 2380 w 2380"/>
                <a:gd name="T1" fmla="*/ 0 h 1552"/>
                <a:gd name="T2" fmla="*/ 0 w 2380"/>
                <a:gd name="T3" fmla="*/ 1552 h 1552"/>
                <a:gd name="T4" fmla="*/ 2380 w 2380"/>
                <a:gd name="T5" fmla="*/ 406 h 1552"/>
                <a:gd name="T6" fmla="*/ 2380 w 2380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1552">
                  <a:moveTo>
                    <a:pt x="2380" y="0"/>
                  </a:moveTo>
                  <a:lnTo>
                    <a:pt x="0" y="1552"/>
                  </a:lnTo>
                  <a:lnTo>
                    <a:pt x="2380" y="406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614613" y="3176588"/>
              <a:ext cx="3778250" cy="604838"/>
            </a:xfrm>
            <a:custGeom>
              <a:avLst/>
              <a:gdLst>
                <a:gd name="T0" fmla="*/ 2380 w 2380"/>
                <a:gd name="T1" fmla="*/ 0 h 381"/>
                <a:gd name="T2" fmla="*/ 0 w 2380"/>
                <a:gd name="T3" fmla="*/ 381 h 381"/>
                <a:gd name="T4" fmla="*/ 2380 w 2380"/>
                <a:gd name="T5" fmla="*/ 310 h 381"/>
                <a:gd name="T6" fmla="*/ 2380 w 2380"/>
                <a:gd name="T7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381">
                  <a:moveTo>
                    <a:pt x="2380" y="0"/>
                  </a:moveTo>
                  <a:lnTo>
                    <a:pt x="0" y="381"/>
                  </a:lnTo>
                  <a:lnTo>
                    <a:pt x="2380" y="310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614613" y="2324100"/>
              <a:ext cx="3778250" cy="1457325"/>
            </a:xfrm>
            <a:custGeom>
              <a:avLst/>
              <a:gdLst>
                <a:gd name="T0" fmla="*/ 2380 w 2380"/>
                <a:gd name="T1" fmla="*/ 0 h 918"/>
                <a:gd name="T2" fmla="*/ 0 w 2380"/>
                <a:gd name="T3" fmla="*/ 918 h 918"/>
                <a:gd name="T4" fmla="*/ 2380 w 2380"/>
                <a:gd name="T5" fmla="*/ 336 h 918"/>
                <a:gd name="T6" fmla="*/ 2380 w 2380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918">
                  <a:moveTo>
                    <a:pt x="2380" y="0"/>
                  </a:moveTo>
                  <a:lnTo>
                    <a:pt x="0" y="918"/>
                  </a:lnTo>
                  <a:lnTo>
                    <a:pt x="2380" y="336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2614613" y="3781425"/>
              <a:ext cx="3778250" cy="2579688"/>
            </a:xfrm>
            <a:custGeom>
              <a:avLst/>
              <a:gdLst>
                <a:gd name="T0" fmla="*/ 2380 w 2380"/>
                <a:gd name="T1" fmla="*/ 1209 h 1625"/>
                <a:gd name="T2" fmla="*/ 0 w 2380"/>
                <a:gd name="T3" fmla="*/ 0 h 1625"/>
                <a:gd name="T4" fmla="*/ 2380 w 2380"/>
                <a:gd name="T5" fmla="*/ 1625 h 1625"/>
                <a:gd name="T6" fmla="*/ 2380 w 2380"/>
                <a:gd name="T7" fmla="*/ 1209 h 1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1625">
                  <a:moveTo>
                    <a:pt x="2380" y="1209"/>
                  </a:moveTo>
                  <a:lnTo>
                    <a:pt x="0" y="0"/>
                  </a:lnTo>
                  <a:lnTo>
                    <a:pt x="2380" y="1625"/>
                  </a:lnTo>
                  <a:lnTo>
                    <a:pt x="2380" y="12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614613" y="3781425"/>
              <a:ext cx="3778250" cy="1550988"/>
            </a:xfrm>
            <a:custGeom>
              <a:avLst/>
              <a:gdLst>
                <a:gd name="T0" fmla="*/ 2380 w 2380"/>
                <a:gd name="T1" fmla="*/ 635 h 977"/>
                <a:gd name="T2" fmla="*/ 0 w 2380"/>
                <a:gd name="T3" fmla="*/ 0 h 977"/>
                <a:gd name="T4" fmla="*/ 2380 w 2380"/>
                <a:gd name="T5" fmla="*/ 977 h 977"/>
                <a:gd name="T6" fmla="*/ 2380 w 2380"/>
                <a:gd name="T7" fmla="*/ 635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977">
                  <a:moveTo>
                    <a:pt x="2380" y="635"/>
                  </a:moveTo>
                  <a:lnTo>
                    <a:pt x="0" y="0"/>
                  </a:lnTo>
                  <a:lnTo>
                    <a:pt x="2380" y="977"/>
                  </a:lnTo>
                  <a:lnTo>
                    <a:pt x="2380" y="6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1" y="-99237"/>
            <a:ext cx="2406654" cy="10669891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65171" y="2872"/>
            <a:ext cx="2406654" cy="10669891"/>
          </a:xfrm>
          <a:prstGeom prst="rect">
            <a:avLst/>
          </a:prstGeom>
        </p:spPr>
      </p:pic>
      <p:sp>
        <p:nvSpPr>
          <p:cNvPr id="78" name="角丸四角形 77"/>
          <p:cNvSpPr/>
          <p:nvPr/>
        </p:nvSpPr>
        <p:spPr>
          <a:xfrm>
            <a:off x="419768" y="1025139"/>
            <a:ext cx="6416555" cy="1159518"/>
          </a:xfrm>
          <a:prstGeom prst="roundRect">
            <a:avLst>
              <a:gd name="adj" fmla="val 200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7200" dirty="0">
                <a:ln>
                  <a:solidFill>
                    <a:srgbClr val="333333"/>
                  </a:solidFill>
                </a:ln>
                <a:gradFill>
                  <a:gsLst>
                    <a:gs pos="25000">
                      <a:srgbClr val="FFC000"/>
                    </a:gs>
                    <a:gs pos="83000">
                      <a:srgbClr val="FF0000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湯けむり</a:t>
            </a:r>
            <a:endParaRPr kumimoji="1" lang="ja-JP" altLang="en-US" dirty="0">
              <a:ln>
                <a:solidFill>
                  <a:srgbClr val="333333"/>
                </a:solidFill>
              </a:ln>
              <a:gradFill>
                <a:gsLst>
                  <a:gs pos="25000">
                    <a:srgbClr val="FFC000"/>
                  </a:gs>
                  <a:gs pos="83000">
                    <a:srgbClr val="FF0000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9" name="円/楕円 78"/>
          <p:cNvSpPr/>
          <p:nvPr/>
        </p:nvSpPr>
        <p:spPr>
          <a:xfrm>
            <a:off x="513100" y="5035441"/>
            <a:ext cx="3578224" cy="357822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4422032" y="4538525"/>
            <a:ext cx="2561214" cy="2596549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4605992" y="7745619"/>
            <a:ext cx="2287235" cy="234819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5" name="図 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0" r="13020"/>
          <a:stretch/>
        </p:blipFill>
        <p:spPr>
          <a:xfrm>
            <a:off x="195671" y="5071453"/>
            <a:ext cx="3458848" cy="35018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9" name="図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r="763"/>
          <a:stretch/>
        </p:blipFill>
        <p:spPr>
          <a:xfrm rot="21030499">
            <a:off x="4322776" y="7753703"/>
            <a:ext cx="2218561" cy="23268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6" name="グループ化 5"/>
          <p:cNvGrpSpPr/>
          <p:nvPr/>
        </p:nvGrpSpPr>
        <p:grpSpPr>
          <a:xfrm rot="3566188">
            <a:off x="10205067" y="5976997"/>
            <a:ext cx="1548165" cy="1646407"/>
            <a:chOff x="-1524179" y="3831592"/>
            <a:chExt cx="1880196" cy="1999507"/>
          </a:xfrm>
        </p:grpSpPr>
        <p:grpSp>
          <p:nvGrpSpPr>
            <p:cNvPr id="5" name="グループ化 4"/>
            <p:cNvGrpSpPr/>
            <p:nvPr/>
          </p:nvGrpSpPr>
          <p:grpSpPr>
            <a:xfrm rot="17923755">
              <a:off x="-2066306" y="4373719"/>
              <a:ext cx="1911927" cy="827673"/>
              <a:chOff x="-2066306" y="4373719"/>
              <a:chExt cx="1911927" cy="827673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-2066306" y="4373719"/>
                <a:ext cx="1911927" cy="82767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CFF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テキスト ボックス 91"/>
              <p:cNvSpPr txBox="1"/>
              <p:nvPr/>
            </p:nvSpPr>
            <p:spPr>
              <a:xfrm>
                <a:off x="-1619096" y="4556722"/>
                <a:ext cx="9861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240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1000</a:t>
                </a:r>
              </a:p>
            </p:txBody>
          </p:sp>
        </p:grpSp>
        <p:grpSp>
          <p:nvGrpSpPr>
            <p:cNvPr id="93" name="グループ化 92"/>
            <p:cNvGrpSpPr/>
            <p:nvPr/>
          </p:nvGrpSpPr>
          <p:grpSpPr>
            <a:xfrm rot="17923755">
              <a:off x="-1195988" y="4279095"/>
              <a:ext cx="1911927" cy="1192082"/>
              <a:chOff x="-2066306" y="4373719"/>
              <a:chExt cx="1911927" cy="1192082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-2066306" y="4373719"/>
                <a:ext cx="1911927" cy="82767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CFF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-1627860" y="4556582"/>
                <a:ext cx="986167" cy="1009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240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1000</a:t>
                </a:r>
              </a:p>
            </p:txBody>
          </p:sp>
        </p:grpSp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7DEC6D2C-96D8-F005-F608-E99DDFE518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9" r="15249"/>
          <a:stretch/>
        </p:blipFill>
        <p:spPr>
          <a:xfrm rot="20808885">
            <a:off x="3957274" y="4592497"/>
            <a:ext cx="2742029" cy="25418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3" name="テキスト ボックス 82"/>
          <p:cNvSpPr txBox="1"/>
          <p:nvPr/>
        </p:nvSpPr>
        <p:spPr>
          <a:xfrm>
            <a:off x="4296892" y="7037733"/>
            <a:ext cx="2514552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砂金の他にも豪華</a:t>
            </a:r>
            <a:endParaRPr lang="en-US" altLang="ja-JP" sz="2000" b="1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賞品ゲットのチャンス</a:t>
            </a:r>
            <a:endParaRPr lang="en-US" altLang="ja-JP" sz="2000" b="1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9439954" y="868631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C000"/>
                </a:solidFill>
                <a:highlight>
                  <a:srgbClr val="0000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金箔</a:t>
            </a:r>
            <a:endParaRPr lang="en-US" altLang="ja-JP" sz="2400" dirty="0">
              <a:solidFill>
                <a:srgbClr val="FFC000"/>
              </a:solidFill>
              <a:highlight>
                <a:srgbClr val="0000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55232" y="7454531"/>
            <a:ext cx="32939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温水で湯けむり</a:t>
            </a:r>
            <a:endParaRPr lang="en-US" altLang="ja-JP" sz="2800" b="1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砂金採り体験！</a:t>
            </a:r>
            <a:endParaRPr lang="en-US" altLang="ja-JP" sz="2800" b="1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673111" y="9065787"/>
            <a:ext cx="1620957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>
                <a:ln>
                  <a:solidFill>
                    <a:srgbClr val="333333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大粒砂金</a:t>
            </a:r>
            <a:endParaRPr lang="en-US" altLang="ja-JP" sz="2800" dirty="0">
              <a:ln>
                <a:solidFill>
                  <a:srgbClr val="333333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132165" y="8873225"/>
            <a:ext cx="2098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highlight>
                  <a:srgbClr val="FFFF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宝石探しもやってるよ！！</a:t>
            </a:r>
            <a:endParaRPr lang="en-US" altLang="ja-JP" sz="2400" dirty="0">
              <a:highlight>
                <a:srgbClr val="FFFF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3CB214-9666-C77C-321C-E63A1D7C4867}"/>
              </a:ext>
            </a:extLst>
          </p:cNvPr>
          <p:cNvSpPr txBox="1"/>
          <p:nvPr/>
        </p:nvSpPr>
        <p:spPr>
          <a:xfrm>
            <a:off x="-12150" y="10070243"/>
            <a:ext cx="763048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主催：一般社団法人涌谷町地域振興公社</a:t>
            </a:r>
            <a:r>
              <a:rPr lang="en-US" altLang="ja-JP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【</a:t>
            </a:r>
            <a:r>
              <a:rPr lang="ja-JP" altLang="en-US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天平ろまん館</a:t>
            </a:r>
            <a:r>
              <a:rPr lang="en-US" altLang="ja-JP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】HP</a:t>
            </a:r>
            <a:r>
              <a:rPr lang="ja-JP" altLang="en-US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→</a:t>
            </a:r>
            <a:endParaRPr lang="en-US" altLang="ja-JP" u="sng" dirty="0">
              <a:uFill>
                <a:solidFill>
                  <a:srgbClr val="FF0000"/>
                </a:solidFill>
              </a:u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〒</a:t>
            </a:r>
            <a:r>
              <a:rPr lang="en-US" altLang="ja-JP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987-0121</a:t>
            </a:r>
            <a:r>
              <a:rPr lang="ja-JP" altLang="en-US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　宮城県遠田郡涌谷町涌谷字黄金山</a:t>
            </a:r>
            <a:r>
              <a:rPr lang="en-US" altLang="ja-JP" u="sng" dirty="0">
                <a:uFill>
                  <a:solidFill>
                    <a:srgbClr val="FF0000"/>
                  </a:solidFill>
                </a:uFill>
                <a:latin typeface="HGS明朝E" panose="02020900000000000000" pitchFamily="18" charset="-128"/>
                <a:ea typeface="HGS明朝E" panose="02020900000000000000" pitchFamily="18" charset="-128"/>
              </a:rPr>
              <a:t>1-3  TEL 0229-43-2100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A8AC09-ACED-8352-9F61-6E4F679C5B7E}"/>
              </a:ext>
            </a:extLst>
          </p:cNvPr>
          <p:cNvSpPr txBox="1"/>
          <p:nvPr/>
        </p:nvSpPr>
        <p:spPr>
          <a:xfrm>
            <a:off x="-6687228" y="7745619"/>
            <a:ext cx="413373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砂金採り世界チャンピオンが指導します</a:t>
            </a:r>
            <a:endParaRPr lang="en-US" altLang="ja-JP" sz="2800" u="sng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07949" y="2500768"/>
            <a:ext cx="7198922" cy="2215991"/>
          </a:xfrm>
          <a:prstGeom prst="rect">
            <a:avLst/>
          </a:prstGeom>
          <a:solidFill>
            <a:srgbClr val="FFFF00"/>
          </a:solidFill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800" b="1" dirty="0">
                <a:ln w="63500" cmpd="sng"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砂金採り</a:t>
            </a:r>
            <a:endParaRPr kumimoji="1" lang="ja-JP" altLang="en-US" sz="13800" b="1" dirty="0">
              <a:ln w="63500" cmpd="sng"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790356-83E3-7A77-CA2A-59D196C68906}"/>
              </a:ext>
            </a:extLst>
          </p:cNvPr>
          <p:cNvSpPr txBox="1"/>
          <p:nvPr/>
        </p:nvSpPr>
        <p:spPr>
          <a:xfrm>
            <a:off x="6584039" y="9479980"/>
            <a:ext cx="925630" cy="787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F0204B1-4015-511F-F982-21967E0C33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98" y="9558519"/>
            <a:ext cx="771076" cy="77107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5617AF4-DCB5-3E27-A175-9A85C6F931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7" b="14737"/>
          <a:stretch/>
        </p:blipFill>
        <p:spPr>
          <a:xfrm rot="5400000">
            <a:off x="2294623" y="5428837"/>
            <a:ext cx="906150" cy="950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FDCF5DD-B67F-48F2-DAA4-5AD49F96FFD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2962" r="9739" b="-1431"/>
          <a:stretch/>
        </p:blipFill>
        <p:spPr>
          <a:xfrm>
            <a:off x="-5724283" y="778398"/>
            <a:ext cx="1178426" cy="10144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4" name="上リボン 73"/>
          <p:cNvSpPr/>
          <p:nvPr/>
        </p:nvSpPr>
        <p:spPr>
          <a:xfrm>
            <a:off x="1272669" y="-35263"/>
            <a:ext cx="5093486" cy="1047337"/>
          </a:xfrm>
          <a:prstGeom prst="ribbon2">
            <a:avLst>
              <a:gd name="adj1" fmla="val 27651"/>
              <a:gd name="adj2" fmla="val 75000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320191" y="5985"/>
            <a:ext cx="2832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ln>
                  <a:solidFill>
                    <a:srgbClr val="333333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天平ろまん館</a:t>
            </a:r>
            <a:endParaRPr kumimoji="1" lang="ja-JP" altLang="en-US" sz="3600" dirty="0">
              <a:ln>
                <a:solidFill>
                  <a:srgbClr val="333333"/>
                </a:solidFill>
              </a:ln>
              <a:solidFill>
                <a:schemeClr val="accent2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17D7DE-97B2-C61B-76B2-EBFD29420D13}"/>
              </a:ext>
            </a:extLst>
          </p:cNvPr>
          <p:cNvSpPr/>
          <p:nvPr/>
        </p:nvSpPr>
        <p:spPr>
          <a:xfrm>
            <a:off x="469241" y="875788"/>
            <a:ext cx="3019545" cy="156966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新春</a:t>
            </a:r>
            <a:endParaRPr lang="ja-JP" altLang="en-US" sz="96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D8FFD39-9C82-9B3A-E786-1865F4AEDA43}"/>
              </a:ext>
            </a:extLst>
          </p:cNvPr>
          <p:cNvSpPr/>
          <p:nvPr/>
        </p:nvSpPr>
        <p:spPr>
          <a:xfrm rot="20985513">
            <a:off x="3222462" y="5284999"/>
            <a:ext cx="615553" cy="192035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1400" b="0" u="sng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rgbClr val="FFFF00"/>
                  </a:solidFill>
                </a:u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採れた砂金は</a:t>
            </a:r>
            <a:endParaRPr lang="en-US" altLang="ja-JP" sz="1400" b="0" u="sng" cap="none" spc="0" dirty="0">
              <a:ln w="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>
                <a:solidFill>
                  <a:srgbClr val="FFFF00"/>
                </a:solidFill>
              </a:u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400" b="0" u="sng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rgbClr val="FFFF00"/>
                  </a:solidFill>
                </a:u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お持ち帰りできます！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CDF70D5-C2F7-F836-7600-E3F321F9BBDB}"/>
              </a:ext>
            </a:extLst>
          </p:cNvPr>
          <p:cNvSpPr/>
          <p:nvPr/>
        </p:nvSpPr>
        <p:spPr>
          <a:xfrm>
            <a:off x="-7557967" y="2162214"/>
            <a:ext cx="420018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※</a:t>
            </a:r>
            <a:r>
              <a:rPr lang="ja-JP" alt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要予約とさせていただきます。</a:t>
            </a:r>
            <a:r>
              <a:rPr lang="en-US" altLang="ja-JP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１０名様以上</a:t>
            </a:r>
            <a:r>
              <a:rPr lang="en-US" altLang="ja-JP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62D0B9-A8D0-763C-F770-51E5BA2EE998}"/>
              </a:ext>
            </a:extLst>
          </p:cNvPr>
          <p:cNvSpPr txBox="1"/>
          <p:nvPr/>
        </p:nvSpPr>
        <p:spPr>
          <a:xfrm>
            <a:off x="134182" y="2228145"/>
            <a:ext cx="3844339" cy="461665"/>
          </a:xfrm>
          <a:prstGeom prst="rect">
            <a:avLst/>
          </a:prstGeom>
          <a:solidFill>
            <a:schemeClr val="bg1"/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※1/1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～１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/3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の期間限定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66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18136</TotalTime>
  <Words>94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HGS創英角ｺﾞｼｯｸUB</vt:lpstr>
      <vt:lpstr>HGS明朝E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admin</cp:lastModifiedBy>
  <cp:revision>16</cp:revision>
  <cp:lastPrinted>2024-10-12T04:32:11Z</cp:lastPrinted>
  <dcterms:created xsi:type="dcterms:W3CDTF">2023-11-24T00:25:41Z</dcterms:created>
  <dcterms:modified xsi:type="dcterms:W3CDTF">2024-10-12T04:32:23Z</dcterms:modified>
</cp:coreProperties>
</file>